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5327650" cy="7559675"/>
  <p:notesSz cx="6858000" cy="9144000"/>
  <p:defaultTextStyle>
    <a:defPPr>
      <a:defRPr lang="en-US"/>
    </a:defPPr>
    <a:lvl1pPr marL="0" algn="l" defTabSz="914102" rtl="0" eaLnBrk="1" latinLnBrk="0" hangingPunct="1">
      <a:defRPr sz="1800" kern="1200">
        <a:solidFill>
          <a:schemeClr val="tx1"/>
        </a:solidFill>
        <a:latin typeface="+mn-lt"/>
        <a:ea typeface="+mn-ea"/>
        <a:cs typeface="+mn-cs"/>
      </a:defRPr>
    </a:lvl1pPr>
    <a:lvl2pPr marL="457052" algn="l" defTabSz="914102" rtl="0" eaLnBrk="1" latinLnBrk="0" hangingPunct="1">
      <a:defRPr sz="1800" kern="1200">
        <a:solidFill>
          <a:schemeClr val="tx1"/>
        </a:solidFill>
        <a:latin typeface="+mn-lt"/>
        <a:ea typeface="+mn-ea"/>
        <a:cs typeface="+mn-cs"/>
      </a:defRPr>
    </a:lvl2pPr>
    <a:lvl3pPr marL="914102" algn="l" defTabSz="914102" rtl="0" eaLnBrk="1" latinLnBrk="0" hangingPunct="1">
      <a:defRPr sz="1800" kern="1200">
        <a:solidFill>
          <a:schemeClr val="tx1"/>
        </a:solidFill>
        <a:latin typeface="+mn-lt"/>
        <a:ea typeface="+mn-ea"/>
        <a:cs typeface="+mn-cs"/>
      </a:defRPr>
    </a:lvl3pPr>
    <a:lvl4pPr marL="1371154" algn="l" defTabSz="914102" rtl="0" eaLnBrk="1" latinLnBrk="0" hangingPunct="1">
      <a:defRPr sz="1800" kern="1200">
        <a:solidFill>
          <a:schemeClr val="tx1"/>
        </a:solidFill>
        <a:latin typeface="+mn-lt"/>
        <a:ea typeface="+mn-ea"/>
        <a:cs typeface="+mn-cs"/>
      </a:defRPr>
    </a:lvl4pPr>
    <a:lvl5pPr marL="1828205" algn="l" defTabSz="914102" rtl="0" eaLnBrk="1" latinLnBrk="0" hangingPunct="1">
      <a:defRPr sz="1800" kern="1200">
        <a:solidFill>
          <a:schemeClr val="tx1"/>
        </a:solidFill>
        <a:latin typeface="+mn-lt"/>
        <a:ea typeface="+mn-ea"/>
        <a:cs typeface="+mn-cs"/>
      </a:defRPr>
    </a:lvl5pPr>
    <a:lvl6pPr marL="2285256" algn="l" defTabSz="914102" rtl="0" eaLnBrk="1" latinLnBrk="0" hangingPunct="1">
      <a:defRPr sz="1800" kern="1200">
        <a:solidFill>
          <a:schemeClr val="tx1"/>
        </a:solidFill>
        <a:latin typeface="+mn-lt"/>
        <a:ea typeface="+mn-ea"/>
        <a:cs typeface="+mn-cs"/>
      </a:defRPr>
    </a:lvl6pPr>
    <a:lvl7pPr marL="2742307" algn="l" defTabSz="914102" rtl="0" eaLnBrk="1" latinLnBrk="0" hangingPunct="1">
      <a:defRPr sz="1800" kern="1200">
        <a:solidFill>
          <a:schemeClr val="tx1"/>
        </a:solidFill>
        <a:latin typeface="+mn-lt"/>
        <a:ea typeface="+mn-ea"/>
        <a:cs typeface="+mn-cs"/>
      </a:defRPr>
    </a:lvl7pPr>
    <a:lvl8pPr marL="3199358" algn="l" defTabSz="914102" rtl="0" eaLnBrk="1" latinLnBrk="0" hangingPunct="1">
      <a:defRPr sz="1800" kern="1200">
        <a:solidFill>
          <a:schemeClr val="tx1"/>
        </a:solidFill>
        <a:latin typeface="+mn-lt"/>
        <a:ea typeface="+mn-ea"/>
        <a:cs typeface="+mn-cs"/>
      </a:defRPr>
    </a:lvl8pPr>
    <a:lvl9pPr marL="3656409" algn="l" defTabSz="9141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6"/>
    <p:restoredTop sz="94747"/>
  </p:normalViewPr>
  <p:slideViewPr>
    <p:cSldViewPr snapToGrid="0" snapToObjects="1">
      <p:cViewPr varScale="1">
        <p:scale>
          <a:sx n="157" d="100"/>
          <a:sy n="157" d="100"/>
        </p:scale>
        <p:origin x="388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3860-E407-CA4C-B505-DAFF2D5603C4}"/>
              </a:ext>
            </a:extLst>
          </p:cNvPr>
          <p:cNvSpPr>
            <a:spLocks noGrp="1"/>
          </p:cNvSpPr>
          <p:nvPr>
            <p:ph type="ctrTitle"/>
          </p:nvPr>
        </p:nvSpPr>
        <p:spPr>
          <a:xfrm>
            <a:off x="665956" y="1237199"/>
            <a:ext cx="3995738" cy="2631887"/>
          </a:xfrm>
        </p:spPr>
        <p:txBody>
          <a:bodyPr anchor="b"/>
          <a:lstStyle>
            <a:lvl1pPr algn="ctr">
              <a:defRPr sz="2622"/>
            </a:lvl1pPr>
          </a:lstStyle>
          <a:p>
            <a:r>
              <a:rPr lang="en-US"/>
              <a:t>Click to edit Master title style</a:t>
            </a:r>
          </a:p>
        </p:txBody>
      </p:sp>
      <p:sp>
        <p:nvSpPr>
          <p:cNvPr id="3" name="Subtitle 2">
            <a:extLst>
              <a:ext uri="{FF2B5EF4-FFF2-40B4-BE49-F238E27FC236}">
                <a16:creationId xmlns:a16="http://schemas.microsoft.com/office/drawing/2014/main" id="{9D16C1E0-5250-2A4E-B0D5-3F3476D30331}"/>
              </a:ext>
            </a:extLst>
          </p:cNvPr>
          <p:cNvSpPr>
            <a:spLocks noGrp="1"/>
          </p:cNvSpPr>
          <p:nvPr>
            <p:ph type="subTitle" idx="1"/>
          </p:nvPr>
        </p:nvSpPr>
        <p:spPr>
          <a:xfrm>
            <a:off x="665956" y="3970582"/>
            <a:ext cx="3995738" cy="1825171"/>
          </a:xfrm>
        </p:spPr>
        <p:txBody>
          <a:bodyPr/>
          <a:lstStyle>
            <a:lvl1pPr marL="0" indent="0" algn="ctr">
              <a:buNone/>
              <a:defRPr sz="1049">
                <a:solidFill>
                  <a:schemeClr val="tx2"/>
                </a:solidFill>
              </a:defRPr>
            </a:lvl1pPr>
            <a:lvl2pPr marL="199806" indent="0" algn="ctr">
              <a:buNone/>
              <a:defRPr sz="874"/>
            </a:lvl2pPr>
            <a:lvl3pPr marL="399613" indent="0" algn="ctr">
              <a:buNone/>
              <a:defRPr sz="787"/>
            </a:lvl3pPr>
            <a:lvl4pPr marL="599420" indent="0" algn="ctr">
              <a:buNone/>
              <a:defRPr sz="699"/>
            </a:lvl4pPr>
            <a:lvl5pPr marL="799227" indent="0" algn="ctr">
              <a:buNone/>
              <a:defRPr sz="699"/>
            </a:lvl5pPr>
            <a:lvl6pPr marL="999033" indent="0" algn="ctr">
              <a:buNone/>
              <a:defRPr sz="699"/>
            </a:lvl6pPr>
            <a:lvl7pPr marL="1198840" indent="0" algn="ctr">
              <a:buNone/>
              <a:defRPr sz="699"/>
            </a:lvl7pPr>
            <a:lvl8pPr marL="1398647" indent="0" algn="ctr">
              <a:buNone/>
              <a:defRPr sz="699"/>
            </a:lvl8pPr>
            <a:lvl9pPr marL="1598453" indent="0" algn="ctr">
              <a:buNone/>
              <a:defRPr sz="699"/>
            </a:lvl9pPr>
          </a:lstStyle>
          <a:p>
            <a:r>
              <a:rPr lang="en-US" dirty="0"/>
              <a:t>Click to edit Master subtitle style</a:t>
            </a:r>
          </a:p>
        </p:txBody>
      </p:sp>
      <p:sp>
        <p:nvSpPr>
          <p:cNvPr id="4" name="Date Placeholder 3">
            <a:extLst>
              <a:ext uri="{FF2B5EF4-FFF2-40B4-BE49-F238E27FC236}">
                <a16:creationId xmlns:a16="http://schemas.microsoft.com/office/drawing/2014/main" id="{F31E78A0-24C8-9E46-AE2F-519108A7B040}"/>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DBB7AA21-41FE-5A49-AC29-F659BFE43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2E365-33B8-AC47-97E2-686F1FAEC421}"/>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30170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350C-8C52-EE44-AD98-55B95F3C3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008BE-E955-874D-B4D9-A7330E0B23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F1F0F-08BE-F249-AABA-33D5BBBEAB84}"/>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2D175F50-245C-2043-BD67-CB883EAD0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52837-51A9-EA4F-A9CF-62270C963C70}"/>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82016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09AF8-961A-5D41-B3D8-B9DBC3A60285}"/>
              </a:ext>
            </a:extLst>
          </p:cNvPr>
          <p:cNvSpPr>
            <a:spLocks noGrp="1"/>
          </p:cNvSpPr>
          <p:nvPr>
            <p:ph type="title" orient="vert"/>
          </p:nvPr>
        </p:nvSpPr>
        <p:spPr>
          <a:xfrm>
            <a:off x="3812599" y="402485"/>
            <a:ext cx="114877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8ABD6-59EA-1841-A86C-5BC63F391C9C}"/>
              </a:ext>
            </a:extLst>
          </p:cNvPr>
          <p:cNvSpPr>
            <a:spLocks noGrp="1"/>
          </p:cNvSpPr>
          <p:nvPr>
            <p:ph type="body" orient="vert" idx="1"/>
          </p:nvPr>
        </p:nvSpPr>
        <p:spPr>
          <a:xfrm>
            <a:off x="366277" y="402485"/>
            <a:ext cx="3379728"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B72C8-A352-C94C-83D9-B26EC539F933}"/>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D01C379A-826D-A344-9E30-28E34479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F24F-7C18-9540-A34C-D91598346AEE}"/>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09622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BEA4-B3DE-6E43-A7C8-8E1354B5C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0E17-BA85-F341-A96F-763B6F9985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657B3-3208-8F4E-9755-3A3954CF9B5F}"/>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3C4A572D-613E-F343-9111-39D29D5CE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FBD26-7E9B-DB44-8F1A-2DE1ACB7A7A9}"/>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14731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43ED-677C-3848-A04C-5CC39DEE0637}"/>
              </a:ext>
            </a:extLst>
          </p:cNvPr>
          <p:cNvSpPr>
            <a:spLocks noGrp="1"/>
          </p:cNvSpPr>
          <p:nvPr>
            <p:ph type="title"/>
          </p:nvPr>
        </p:nvSpPr>
        <p:spPr>
          <a:xfrm>
            <a:off x="363501" y="1884670"/>
            <a:ext cx="4595098" cy="3144614"/>
          </a:xfrm>
        </p:spPr>
        <p:txBody>
          <a:bodyPr anchor="b"/>
          <a:lstStyle>
            <a:lvl1pPr>
              <a:defRPr sz="2622"/>
            </a:lvl1pPr>
          </a:lstStyle>
          <a:p>
            <a:r>
              <a:rPr lang="en-US"/>
              <a:t>Click to edit Master title style</a:t>
            </a:r>
          </a:p>
        </p:txBody>
      </p:sp>
      <p:sp>
        <p:nvSpPr>
          <p:cNvPr id="3" name="Text Placeholder 2">
            <a:extLst>
              <a:ext uri="{FF2B5EF4-FFF2-40B4-BE49-F238E27FC236}">
                <a16:creationId xmlns:a16="http://schemas.microsoft.com/office/drawing/2014/main" id="{E30F775D-5D88-564C-91E1-3E7CE01E55AD}"/>
              </a:ext>
            </a:extLst>
          </p:cNvPr>
          <p:cNvSpPr>
            <a:spLocks noGrp="1"/>
          </p:cNvSpPr>
          <p:nvPr>
            <p:ph type="body" idx="1"/>
          </p:nvPr>
        </p:nvSpPr>
        <p:spPr>
          <a:xfrm>
            <a:off x="363501" y="5059034"/>
            <a:ext cx="4595098" cy="1653678"/>
          </a:xfrm>
        </p:spPr>
        <p:txBody>
          <a:bodyPr/>
          <a:lstStyle>
            <a:lvl1pPr marL="0" indent="0">
              <a:buNone/>
              <a:defRPr sz="1049">
                <a:solidFill>
                  <a:schemeClr val="tx1">
                    <a:tint val="75000"/>
                  </a:schemeClr>
                </a:solidFill>
              </a:defRPr>
            </a:lvl1pPr>
            <a:lvl2pPr marL="199806" indent="0">
              <a:buNone/>
              <a:defRPr sz="874">
                <a:solidFill>
                  <a:schemeClr val="tx1">
                    <a:tint val="75000"/>
                  </a:schemeClr>
                </a:solidFill>
              </a:defRPr>
            </a:lvl2pPr>
            <a:lvl3pPr marL="399613" indent="0">
              <a:buNone/>
              <a:defRPr sz="787">
                <a:solidFill>
                  <a:schemeClr val="tx1">
                    <a:tint val="75000"/>
                  </a:schemeClr>
                </a:solidFill>
              </a:defRPr>
            </a:lvl3pPr>
            <a:lvl4pPr marL="599420" indent="0">
              <a:buNone/>
              <a:defRPr sz="699">
                <a:solidFill>
                  <a:schemeClr val="tx1">
                    <a:tint val="75000"/>
                  </a:schemeClr>
                </a:solidFill>
              </a:defRPr>
            </a:lvl4pPr>
            <a:lvl5pPr marL="799227" indent="0">
              <a:buNone/>
              <a:defRPr sz="699">
                <a:solidFill>
                  <a:schemeClr val="tx1">
                    <a:tint val="75000"/>
                  </a:schemeClr>
                </a:solidFill>
              </a:defRPr>
            </a:lvl5pPr>
            <a:lvl6pPr marL="999033" indent="0">
              <a:buNone/>
              <a:defRPr sz="699">
                <a:solidFill>
                  <a:schemeClr val="tx1">
                    <a:tint val="75000"/>
                  </a:schemeClr>
                </a:solidFill>
              </a:defRPr>
            </a:lvl6pPr>
            <a:lvl7pPr marL="1198840" indent="0">
              <a:buNone/>
              <a:defRPr sz="699">
                <a:solidFill>
                  <a:schemeClr val="tx1">
                    <a:tint val="75000"/>
                  </a:schemeClr>
                </a:solidFill>
              </a:defRPr>
            </a:lvl7pPr>
            <a:lvl8pPr marL="1398647" indent="0">
              <a:buNone/>
              <a:defRPr sz="699">
                <a:solidFill>
                  <a:schemeClr val="tx1">
                    <a:tint val="75000"/>
                  </a:schemeClr>
                </a:solidFill>
              </a:defRPr>
            </a:lvl8pPr>
            <a:lvl9pPr marL="1598453" indent="0">
              <a:buNone/>
              <a:defRPr sz="6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D2CBCB-B2D3-C04C-8624-3770EEEA9F89}"/>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B706C99C-AF93-E24E-833F-32CC7CC77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64437-CB63-ED40-95F5-F8D48E54A03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7806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61CD-7471-FB4C-9F99-0029EACD7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928DD-866F-AF4B-B011-D2F20039382D}"/>
              </a:ext>
            </a:extLst>
          </p:cNvPr>
          <p:cNvSpPr>
            <a:spLocks noGrp="1"/>
          </p:cNvSpPr>
          <p:nvPr>
            <p:ph sz="half" idx="1"/>
          </p:nvPr>
        </p:nvSpPr>
        <p:spPr>
          <a:xfrm>
            <a:off x="366276" y="2012415"/>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16BA8-1461-264F-A019-59C30A290863}"/>
              </a:ext>
            </a:extLst>
          </p:cNvPr>
          <p:cNvSpPr>
            <a:spLocks noGrp="1"/>
          </p:cNvSpPr>
          <p:nvPr>
            <p:ph sz="half" idx="2"/>
          </p:nvPr>
        </p:nvSpPr>
        <p:spPr>
          <a:xfrm>
            <a:off x="2697123" y="2012415"/>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C0CB6-5811-0F46-97F7-8113905FEE5C}"/>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A8E82842-6755-BD48-9E71-CA46CCEFD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9EB3-3189-9E4A-A32F-EB538F486D12}"/>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00246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C830-274D-6742-A515-4BE234CC682C}"/>
              </a:ext>
            </a:extLst>
          </p:cNvPr>
          <p:cNvSpPr>
            <a:spLocks noGrp="1"/>
          </p:cNvSpPr>
          <p:nvPr>
            <p:ph type="title"/>
          </p:nvPr>
        </p:nvSpPr>
        <p:spPr>
          <a:xfrm>
            <a:off x="366970" y="402483"/>
            <a:ext cx="4595098"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28E1E-B06D-C54F-9394-46BAAE11E6A7}"/>
              </a:ext>
            </a:extLst>
          </p:cNvPr>
          <p:cNvSpPr>
            <a:spLocks noGrp="1"/>
          </p:cNvSpPr>
          <p:nvPr>
            <p:ph type="body" idx="1"/>
          </p:nvPr>
        </p:nvSpPr>
        <p:spPr>
          <a:xfrm>
            <a:off x="366970" y="1853171"/>
            <a:ext cx="2253845" cy="908210"/>
          </a:xfrm>
        </p:spPr>
        <p:txBody>
          <a:bodyPr anchor="b"/>
          <a:lstStyle>
            <a:lvl1pPr marL="0" indent="0">
              <a:buNone/>
              <a:defRPr sz="1049" b="1"/>
            </a:lvl1pPr>
            <a:lvl2pPr marL="199806" indent="0">
              <a:buNone/>
              <a:defRPr sz="874" b="1"/>
            </a:lvl2pPr>
            <a:lvl3pPr marL="399613" indent="0">
              <a:buNone/>
              <a:defRPr sz="787" b="1"/>
            </a:lvl3pPr>
            <a:lvl4pPr marL="599420" indent="0">
              <a:buNone/>
              <a:defRPr sz="699" b="1"/>
            </a:lvl4pPr>
            <a:lvl5pPr marL="799227" indent="0">
              <a:buNone/>
              <a:defRPr sz="699" b="1"/>
            </a:lvl5pPr>
            <a:lvl6pPr marL="999033" indent="0">
              <a:buNone/>
              <a:defRPr sz="699" b="1"/>
            </a:lvl6pPr>
            <a:lvl7pPr marL="1198840" indent="0">
              <a:buNone/>
              <a:defRPr sz="699" b="1"/>
            </a:lvl7pPr>
            <a:lvl8pPr marL="1398647" indent="0">
              <a:buNone/>
              <a:defRPr sz="699" b="1"/>
            </a:lvl8pPr>
            <a:lvl9pPr marL="1598453" indent="0">
              <a:buNone/>
              <a:defRPr sz="699" b="1"/>
            </a:lvl9pPr>
          </a:lstStyle>
          <a:p>
            <a:pPr lvl="0"/>
            <a:r>
              <a:rPr lang="en-US"/>
              <a:t>Edit Master text styles</a:t>
            </a:r>
          </a:p>
        </p:txBody>
      </p:sp>
      <p:sp>
        <p:nvSpPr>
          <p:cNvPr id="4" name="Content Placeholder 3">
            <a:extLst>
              <a:ext uri="{FF2B5EF4-FFF2-40B4-BE49-F238E27FC236}">
                <a16:creationId xmlns:a16="http://schemas.microsoft.com/office/drawing/2014/main" id="{12CD746F-9A18-FE4E-815D-7F8F6CD56C58}"/>
              </a:ext>
            </a:extLst>
          </p:cNvPr>
          <p:cNvSpPr>
            <a:spLocks noGrp="1"/>
          </p:cNvSpPr>
          <p:nvPr>
            <p:ph sz="half" idx="2"/>
          </p:nvPr>
        </p:nvSpPr>
        <p:spPr>
          <a:xfrm>
            <a:off x="366970" y="2761381"/>
            <a:ext cx="22538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F2D219-ABEF-554C-B0B9-BFEF1710C6F4}"/>
              </a:ext>
            </a:extLst>
          </p:cNvPr>
          <p:cNvSpPr>
            <a:spLocks noGrp="1"/>
          </p:cNvSpPr>
          <p:nvPr>
            <p:ph type="body" sz="quarter" idx="3"/>
          </p:nvPr>
        </p:nvSpPr>
        <p:spPr>
          <a:xfrm>
            <a:off x="2697125" y="1853171"/>
            <a:ext cx="2264945" cy="908210"/>
          </a:xfrm>
        </p:spPr>
        <p:txBody>
          <a:bodyPr anchor="b"/>
          <a:lstStyle>
            <a:lvl1pPr marL="0" indent="0">
              <a:buNone/>
              <a:defRPr sz="1049" b="1"/>
            </a:lvl1pPr>
            <a:lvl2pPr marL="199806" indent="0">
              <a:buNone/>
              <a:defRPr sz="874" b="1"/>
            </a:lvl2pPr>
            <a:lvl3pPr marL="399613" indent="0">
              <a:buNone/>
              <a:defRPr sz="787" b="1"/>
            </a:lvl3pPr>
            <a:lvl4pPr marL="599420" indent="0">
              <a:buNone/>
              <a:defRPr sz="699" b="1"/>
            </a:lvl4pPr>
            <a:lvl5pPr marL="799227" indent="0">
              <a:buNone/>
              <a:defRPr sz="699" b="1"/>
            </a:lvl5pPr>
            <a:lvl6pPr marL="999033" indent="0">
              <a:buNone/>
              <a:defRPr sz="699" b="1"/>
            </a:lvl6pPr>
            <a:lvl7pPr marL="1198840" indent="0">
              <a:buNone/>
              <a:defRPr sz="699" b="1"/>
            </a:lvl7pPr>
            <a:lvl8pPr marL="1398647" indent="0">
              <a:buNone/>
              <a:defRPr sz="699" b="1"/>
            </a:lvl8pPr>
            <a:lvl9pPr marL="1598453" indent="0">
              <a:buNone/>
              <a:defRPr sz="699" b="1"/>
            </a:lvl9pPr>
          </a:lstStyle>
          <a:p>
            <a:pPr lvl="0"/>
            <a:r>
              <a:rPr lang="en-US"/>
              <a:t>Edit Master text styles</a:t>
            </a:r>
          </a:p>
        </p:txBody>
      </p:sp>
      <p:sp>
        <p:nvSpPr>
          <p:cNvPr id="6" name="Content Placeholder 5">
            <a:extLst>
              <a:ext uri="{FF2B5EF4-FFF2-40B4-BE49-F238E27FC236}">
                <a16:creationId xmlns:a16="http://schemas.microsoft.com/office/drawing/2014/main" id="{E9134461-A6A7-0649-87FC-7C0B3FBBE84C}"/>
              </a:ext>
            </a:extLst>
          </p:cNvPr>
          <p:cNvSpPr>
            <a:spLocks noGrp="1"/>
          </p:cNvSpPr>
          <p:nvPr>
            <p:ph sz="quarter" idx="4"/>
          </p:nvPr>
        </p:nvSpPr>
        <p:spPr>
          <a:xfrm>
            <a:off x="2697125" y="2761381"/>
            <a:ext cx="22649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49AB85-F04D-4145-BA08-190AC87A35A1}"/>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8" name="Footer Placeholder 7">
            <a:extLst>
              <a:ext uri="{FF2B5EF4-FFF2-40B4-BE49-F238E27FC236}">
                <a16:creationId xmlns:a16="http://schemas.microsoft.com/office/drawing/2014/main" id="{A011D57E-BEAF-2C42-9560-CADAE5276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15F77-49CD-4E4D-90FA-55468128A03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4755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9C8B-66C7-874F-A2F0-99A6BF81B6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7B0A2-2CA4-564F-A588-30BDA9E8B0BA}"/>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4" name="Footer Placeholder 3">
            <a:extLst>
              <a:ext uri="{FF2B5EF4-FFF2-40B4-BE49-F238E27FC236}">
                <a16:creationId xmlns:a16="http://schemas.microsoft.com/office/drawing/2014/main" id="{005EE9C4-F145-1E4D-8174-462FCF9E9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6E9D56-0311-B74E-AF35-05D50A93E6CB}"/>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8286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717F3-9515-E241-858E-1B066247BAB5}"/>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3" name="Footer Placeholder 2">
            <a:extLst>
              <a:ext uri="{FF2B5EF4-FFF2-40B4-BE49-F238E27FC236}">
                <a16:creationId xmlns:a16="http://schemas.microsoft.com/office/drawing/2014/main" id="{0961AAA1-111A-2D4B-A5EC-C3E55EA2B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38C80B-D03A-0A4C-9497-38E336F94D08}"/>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88865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191B-6CB2-384E-B0CA-C1BFB65E380D}"/>
              </a:ext>
            </a:extLst>
          </p:cNvPr>
          <p:cNvSpPr>
            <a:spLocks noGrp="1"/>
          </p:cNvSpPr>
          <p:nvPr>
            <p:ph type="title"/>
          </p:nvPr>
        </p:nvSpPr>
        <p:spPr>
          <a:xfrm>
            <a:off x="366970" y="503978"/>
            <a:ext cx="1718306" cy="1763924"/>
          </a:xfrm>
        </p:spPr>
        <p:txBody>
          <a:bodyPr anchor="b"/>
          <a:lstStyle>
            <a:lvl1pPr>
              <a:defRPr sz="1398"/>
            </a:lvl1pPr>
          </a:lstStyle>
          <a:p>
            <a:r>
              <a:rPr lang="en-US"/>
              <a:t>Click to edit Master title style</a:t>
            </a:r>
          </a:p>
        </p:txBody>
      </p:sp>
      <p:sp>
        <p:nvSpPr>
          <p:cNvPr id="3" name="Content Placeholder 2">
            <a:extLst>
              <a:ext uri="{FF2B5EF4-FFF2-40B4-BE49-F238E27FC236}">
                <a16:creationId xmlns:a16="http://schemas.microsoft.com/office/drawing/2014/main" id="{AACC5B09-AE2D-624C-BBE5-B5B353B14F21}"/>
              </a:ext>
            </a:extLst>
          </p:cNvPr>
          <p:cNvSpPr>
            <a:spLocks noGrp="1"/>
          </p:cNvSpPr>
          <p:nvPr>
            <p:ph idx="1"/>
          </p:nvPr>
        </p:nvSpPr>
        <p:spPr>
          <a:xfrm>
            <a:off x="2264946" y="1088456"/>
            <a:ext cx="2697123" cy="5372269"/>
          </a:xfrm>
        </p:spPr>
        <p:txBody>
          <a:bodyPr/>
          <a:lstStyle>
            <a:lvl1pPr>
              <a:defRPr sz="1398"/>
            </a:lvl1pPr>
            <a:lvl2pPr>
              <a:defRPr sz="1224"/>
            </a:lvl2pPr>
            <a:lvl3pPr>
              <a:defRPr sz="1049"/>
            </a:lvl3pPr>
            <a:lvl4pPr>
              <a:defRPr sz="874"/>
            </a:lvl4pPr>
            <a:lvl5pPr>
              <a:defRPr sz="874"/>
            </a:lvl5pPr>
            <a:lvl6pPr>
              <a:defRPr sz="874"/>
            </a:lvl6pPr>
            <a:lvl7pPr>
              <a:defRPr sz="874"/>
            </a:lvl7pPr>
            <a:lvl8pPr>
              <a:defRPr sz="874"/>
            </a:lvl8pPr>
            <a:lvl9pPr>
              <a:defRPr sz="8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8E3A4-72F5-5046-86A0-07EB07D50427}"/>
              </a:ext>
            </a:extLst>
          </p:cNvPr>
          <p:cNvSpPr>
            <a:spLocks noGrp="1"/>
          </p:cNvSpPr>
          <p:nvPr>
            <p:ph type="body" sz="half" idx="2"/>
          </p:nvPr>
        </p:nvSpPr>
        <p:spPr>
          <a:xfrm>
            <a:off x="366970" y="2267902"/>
            <a:ext cx="1718306" cy="4201570"/>
          </a:xfrm>
        </p:spPr>
        <p:txBody>
          <a:bodyPr/>
          <a:lstStyle>
            <a:lvl1pPr marL="0" indent="0">
              <a:buNone/>
              <a:defRPr sz="699"/>
            </a:lvl1pPr>
            <a:lvl2pPr marL="199806" indent="0">
              <a:buNone/>
              <a:defRPr sz="612"/>
            </a:lvl2pPr>
            <a:lvl3pPr marL="399613" indent="0">
              <a:buNone/>
              <a:defRPr sz="524"/>
            </a:lvl3pPr>
            <a:lvl4pPr marL="599420" indent="0">
              <a:buNone/>
              <a:defRPr sz="437"/>
            </a:lvl4pPr>
            <a:lvl5pPr marL="799227" indent="0">
              <a:buNone/>
              <a:defRPr sz="437"/>
            </a:lvl5pPr>
            <a:lvl6pPr marL="999033" indent="0">
              <a:buNone/>
              <a:defRPr sz="437"/>
            </a:lvl6pPr>
            <a:lvl7pPr marL="1198840" indent="0">
              <a:buNone/>
              <a:defRPr sz="437"/>
            </a:lvl7pPr>
            <a:lvl8pPr marL="1398647" indent="0">
              <a:buNone/>
              <a:defRPr sz="437"/>
            </a:lvl8pPr>
            <a:lvl9pPr marL="1598453" indent="0">
              <a:buNone/>
              <a:defRPr sz="437"/>
            </a:lvl9pPr>
          </a:lstStyle>
          <a:p>
            <a:pPr lvl="0"/>
            <a:r>
              <a:rPr lang="en-US"/>
              <a:t>Edit Master text styles</a:t>
            </a:r>
          </a:p>
        </p:txBody>
      </p:sp>
      <p:sp>
        <p:nvSpPr>
          <p:cNvPr id="5" name="Date Placeholder 4">
            <a:extLst>
              <a:ext uri="{FF2B5EF4-FFF2-40B4-BE49-F238E27FC236}">
                <a16:creationId xmlns:a16="http://schemas.microsoft.com/office/drawing/2014/main" id="{570B778F-1C9C-C445-BD76-1D4D7803BD49}"/>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BD1D16F1-B417-5842-BC8A-04CC8EC0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CAC29-A074-7A4C-811D-323A02BE824E}"/>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11357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FBD9-D264-CB48-A38D-FB23EA61D717}"/>
              </a:ext>
            </a:extLst>
          </p:cNvPr>
          <p:cNvSpPr>
            <a:spLocks noGrp="1"/>
          </p:cNvSpPr>
          <p:nvPr>
            <p:ph type="title"/>
          </p:nvPr>
        </p:nvSpPr>
        <p:spPr>
          <a:xfrm>
            <a:off x="366970" y="503978"/>
            <a:ext cx="1718306" cy="1763924"/>
          </a:xfrm>
        </p:spPr>
        <p:txBody>
          <a:bodyPr anchor="b"/>
          <a:lstStyle>
            <a:lvl1pPr>
              <a:defRPr sz="1398"/>
            </a:lvl1pPr>
          </a:lstStyle>
          <a:p>
            <a:r>
              <a:rPr lang="en-US"/>
              <a:t>Click to edit Master title style</a:t>
            </a:r>
          </a:p>
        </p:txBody>
      </p:sp>
      <p:sp>
        <p:nvSpPr>
          <p:cNvPr id="3" name="Picture Placeholder 2">
            <a:extLst>
              <a:ext uri="{FF2B5EF4-FFF2-40B4-BE49-F238E27FC236}">
                <a16:creationId xmlns:a16="http://schemas.microsoft.com/office/drawing/2014/main" id="{95CA84D4-9DE9-954F-9140-D0AD9CC93BD5}"/>
              </a:ext>
            </a:extLst>
          </p:cNvPr>
          <p:cNvSpPr>
            <a:spLocks noGrp="1"/>
          </p:cNvSpPr>
          <p:nvPr>
            <p:ph type="pic" idx="1"/>
          </p:nvPr>
        </p:nvSpPr>
        <p:spPr>
          <a:xfrm>
            <a:off x="2264946" y="1088456"/>
            <a:ext cx="2697123" cy="5372269"/>
          </a:xfrm>
        </p:spPr>
        <p:txBody>
          <a:bodyPr/>
          <a:lstStyle>
            <a:lvl1pPr marL="0" indent="0">
              <a:buNone/>
              <a:defRPr sz="1398"/>
            </a:lvl1pPr>
            <a:lvl2pPr marL="199806" indent="0">
              <a:buNone/>
              <a:defRPr sz="1224"/>
            </a:lvl2pPr>
            <a:lvl3pPr marL="399613" indent="0">
              <a:buNone/>
              <a:defRPr sz="1049"/>
            </a:lvl3pPr>
            <a:lvl4pPr marL="599420" indent="0">
              <a:buNone/>
              <a:defRPr sz="874"/>
            </a:lvl4pPr>
            <a:lvl5pPr marL="799227" indent="0">
              <a:buNone/>
              <a:defRPr sz="874"/>
            </a:lvl5pPr>
            <a:lvl6pPr marL="999033" indent="0">
              <a:buNone/>
              <a:defRPr sz="874"/>
            </a:lvl6pPr>
            <a:lvl7pPr marL="1198840" indent="0">
              <a:buNone/>
              <a:defRPr sz="874"/>
            </a:lvl7pPr>
            <a:lvl8pPr marL="1398647" indent="0">
              <a:buNone/>
              <a:defRPr sz="874"/>
            </a:lvl8pPr>
            <a:lvl9pPr marL="1598453" indent="0">
              <a:buNone/>
              <a:defRPr sz="874"/>
            </a:lvl9pPr>
          </a:lstStyle>
          <a:p>
            <a:endParaRPr lang="en-US"/>
          </a:p>
        </p:txBody>
      </p:sp>
      <p:sp>
        <p:nvSpPr>
          <p:cNvPr id="4" name="Text Placeholder 3">
            <a:extLst>
              <a:ext uri="{FF2B5EF4-FFF2-40B4-BE49-F238E27FC236}">
                <a16:creationId xmlns:a16="http://schemas.microsoft.com/office/drawing/2014/main" id="{2C98D0AF-B9E7-6047-A098-E2EA622AD31F}"/>
              </a:ext>
            </a:extLst>
          </p:cNvPr>
          <p:cNvSpPr>
            <a:spLocks noGrp="1"/>
          </p:cNvSpPr>
          <p:nvPr>
            <p:ph type="body" sz="half" idx="2"/>
          </p:nvPr>
        </p:nvSpPr>
        <p:spPr>
          <a:xfrm>
            <a:off x="366970" y="2267902"/>
            <a:ext cx="1718306" cy="4201570"/>
          </a:xfrm>
        </p:spPr>
        <p:txBody>
          <a:bodyPr/>
          <a:lstStyle>
            <a:lvl1pPr marL="0" indent="0">
              <a:buNone/>
              <a:defRPr sz="699"/>
            </a:lvl1pPr>
            <a:lvl2pPr marL="199806" indent="0">
              <a:buNone/>
              <a:defRPr sz="612"/>
            </a:lvl2pPr>
            <a:lvl3pPr marL="399613" indent="0">
              <a:buNone/>
              <a:defRPr sz="524"/>
            </a:lvl3pPr>
            <a:lvl4pPr marL="599420" indent="0">
              <a:buNone/>
              <a:defRPr sz="437"/>
            </a:lvl4pPr>
            <a:lvl5pPr marL="799227" indent="0">
              <a:buNone/>
              <a:defRPr sz="437"/>
            </a:lvl5pPr>
            <a:lvl6pPr marL="999033" indent="0">
              <a:buNone/>
              <a:defRPr sz="437"/>
            </a:lvl6pPr>
            <a:lvl7pPr marL="1198840" indent="0">
              <a:buNone/>
              <a:defRPr sz="437"/>
            </a:lvl7pPr>
            <a:lvl8pPr marL="1398647" indent="0">
              <a:buNone/>
              <a:defRPr sz="437"/>
            </a:lvl8pPr>
            <a:lvl9pPr marL="1598453" indent="0">
              <a:buNone/>
              <a:defRPr sz="437"/>
            </a:lvl9pPr>
          </a:lstStyle>
          <a:p>
            <a:pPr lvl="0"/>
            <a:r>
              <a:rPr lang="en-US"/>
              <a:t>Edit Master text styles</a:t>
            </a:r>
          </a:p>
        </p:txBody>
      </p:sp>
      <p:sp>
        <p:nvSpPr>
          <p:cNvPr id="5" name="Date Placeholder 4">
            <a:extLst>
              <a:ext uri="{FF2B5EF4-FFF2-40B4-BE49-F238E27FC236}">
                <a16:creationId xmlns:a16="http://schemas.microsoft.com/office/drawing/2014/main" id="{855F7CF6-1BB1-7247-BD3D-4D0D354F4ED7}"/>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092F9C3B-112D-AD42-BF96-85D0A8D59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28358-E6F2-4F42-A3CD-EEC117EED68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42647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4EDA8-F8BB-3E4B-9DD4-95E18C63BD1C}"/>
              </a:ext>
            </a:extLst>
          </p:cNvPr>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D030EA-4547-CF4D-A478-474EA7A70FEE}"/>
              </a:ext>
            </a:extLst>
          </p:cNvPr>
          <p:cNvSpPr>
            <a:spLocks noGrp="1"/>
          </p:cNvSpPr>
          <p:nvPr>
            <p:ph type="body" idx="1"/>
          </p:nvPr>
        </p:nvSpPr>
        <p:spPr>
          <a:xfrm>
            <a:off x="366276" y="2012415"/>
            <a:ext cx="4595098" cy="47965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6C5677-44FC-8349-A852-35221A6C8453}"/>
              </a:ext>
            </a:extLst>
          </p:cNvPr>
          <p:cNvSpPr>
            <a:spLocks noGrp="1"/>
          </p:cNvSpPr>
          <p:nvPr>
            <p:ph type="dt" sz="half" idx="2"/>
          </p:nvPr>
        </p:nvSpPr>
        <p:spPr>
          <a:xfrm>
            <a:off x="366278" y="7006700"/>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1C8A5796-6F01-004F-AB11-0A090C4F9C95}"/>
              </a:ext>
            </a:extLst>
          </p:cNvPr>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F60C3-E846-C54A-9173-B30D41C80CD1}"/>
              </a:ext>
            </a:extLst>
          </p:cNvPr>
          <p:cNvSpPr>
            <a:spLocks noGrp="1"/>
          </p:cNvSpPr>
          <p:nvPr>
            <p:ph type="sldNum" sz="quarter" idx="4"/>
          </p:nvPr>
        </p:nvSpPr>
        <p:spPr>
          <a:xfrm>
            <a:off x="3762655" y="7006700"/>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B8B869B2-540D-C148-B698-441713D4A49B}" type="slidenum">
              <a:rPr lang="en-US" smtClean="0"/>
              <a:t>‹#›</a:t>
            </a:fld>
            <a:endParaRPr lang="en-US"/>
          </a:p>
        </p:txBody>
      </p:sp>
    </p:spTree>
    <p:extLst>
      <p:ext uri="{BB962C8B-B14F-4D97-AF65-F5344CB8AC3E}">
        <p14:creationId xmlns:p14="http://schemas.microsoft.com/office/powerpoint/2010/main" val="560650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9961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903" indent="-99903" algn="l" defTabSz="399613" rtl="0" eaLnBrk="1" latinLnBrk="0" hangingPunct="1">
        <a:lnSpc>
          <a:spcPct val="90000"/>
        </a:lnSpc>
        <a:spcBef>
          <a:spcPts val="437"/>
        </a:spcBef>
        <a:buFont typeface="Arial" panose="020B0604020202020204" pitchFamily="34" charset="0"/>
        <a:buChar char="•"/>
        <a:defRPr sz="1224" kern="1200">
          <a:solidFill>
            <a:schemeClr val="tx2"/>
          </a:solidFill>
          <a:latin typeface="+mn-lt"/>
          <a:ea typeface="+mn-ea"/>
          <a:cs typeface="+mn-cs"/>
        </a:defRPr>
      </a:lvl1pPr>
      <a:lvl2pPr marL="299711" indent="-99903" algn="l" defTabSz="399613" rtl="0" eaLnBrk="1" latinLnBrk="0" hangingPunct="1">
        <a:lnSpc>
          <a:spcPct val="90000"/>
        </a:lnSpc>
        <a:spcBef>
          <a:spcPts val="219"/>
        </a:spcBef>
        <a:buFont typeface="Arial" panose="020B0604020202020204" pitchFamily="34" charset="0"/>
        <a:buChar char="•"/>
        <a:defRPr sz="1049" kern="1200">
          <a:solidFill>
            <a:schemeClr val="tx2"/>
          </a:solidFill>
          <a:latin typeface="+mn-lt"/>
          <a:ea typeface="+mn-ea"/>
          <a:cs typeface="+mn-cs"/>
        </a:defRPr>
      </a:lvl2pPr>
      <a:lvl3pPr marL="499517" indent="-99903" algn="l" defTabSz="399613" rtl="0" eaLnBrk="1" latinLnBrk="0" hangingPunct="1">
        <a:lnSpc>
          <a:spcPct val="90000"/>
        </a:lnSpc>
        <a:spcBef>
          <a:spcPts val="219"/>
        </a:spcBef>
        <a:buFont typeface="Arial" panose="020B0604020202020204" pitchFamily="34" charset="0"/>
        <a:buChar char="•"/>
        <a:defRPr sz="874" kern="1200">
          <a:solidFill>
            <a:schemeClr val="tx2"/>
          </a:solidFill>
          <a:latin typeface="+mn-lt"/>
          <a:ea typeface="+mn-ea"/>
          <a:cs typeface="+mn-cs"/>
        </a:defRPr>
      </a:lvl3pPr>
      <a:lvl4pPr marL="699323" indent="-99903" algn="l" defTabSz="399613" rtl="0" eaLnBrk="1" latinLnBrk="0" hangingPunct="1">
        <a:lnSpc>
          <a:spcPct val="90000"/>
        </a:lnSpc>
        <a:spcBef>
          <a:spcPts val="219"/>
        </a:spcBef>
        <a:buFont typeface="Arial" panose="020B0604020202020204" pitchFamily="34" charset="0"/>
        <a:buChar char="•"/>
        <a:defRPr sz="787" kern="1200">
          <a:solidFill>
            <a:schemeClr val="tx2"/>
          </a:solidFill>
          <a:latin typeface="+mn-lt"/>
          <a:ea typeface="+mn-ea"/>
          <a:cs typeface="+mn-cs"/>
        </a:defRPr>
      </a:lvl4pPr>
      <a:lvl5pPr marL="899131" indent="-99903" algn="l" defTabSz="399613" rtl="0" eaLnBrk="1" latinLnBrk="0" hangingPunct="1">
        <a:lnSpc>
          <a:spcPct val="90000"/>
        </a:lnSpc>
        <a:spcBef>
          <a:spcPts val="219"/>
        </a:spcBef>
        <a:buFont typeface="Arial" panose="020B0604020202020204" pitchFamily="34" charset="0"/>
        <a:buChar char="•"/>
        <a:defRPr sz="787" kern="1200">
          <a:solidFill>
            <a:schemeClr val="tx2"/>
          </a:solidFill>
          <a:latin typeface="+mn-lt"/>
          <a:ea typeface="+mn-ea"/>
          <a:cs typeface="+mn-cs"/>
        </a:defRPr>
      </a:lvl5pPr>
      <a:lvl6pPr marL="1098937"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744"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550"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357"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613" rtl="0" eaLnBrk="1" latinLnBrk="0" hangingPunct="1">
        <a:defRPr sz="787" kern="1200">
          <a:solidFill>
            <a:schemeClr val="tx1"/>
          </a:solidFill>
          <a:latin typeface="+mn-lt"/>
          <a:ea typeface="+mn-ea"/>
          <a:cs typeface="+mn-cs"/>
        </a:defRPr>
      </a:lvl1pPr>
      <a:lvl2pPr marL="199806" algn="l" defTabSz="399613" rtl="0" eaLnBrk="1" latinLnBrk="0" hangingPunct="1">
        <a:defRPr sz="787" kern="1200">
          <a:solidFill>
            <a:schemeClr val="tx1"/>
          </a:solidFill>
          <a:latin typeface="+mn-lt"/>
          <a:ea typeface="+mn-ea"/>
          <a:cs typeface="+mn-cs"/>
        </a:defRPr>
      </a:lvl2pPr>
      <a:lvl3pPr marL="399613" algn="l" defTabSz="399613" rtl="0" eaLnBrk="1" latinLnBrk="0" hangingPunct="1">
        <a:defRPr sz="787" kern="1200">
          <a:solidFill>
            <a:schemeClr val="tx1"/>
          </a:solidFill>
          <a:latin typeface="+mn-lt"/>
          <a:ea typeface="+mn-ea"/>
          <a:cs typeface="+mn-cs"/>
        </a:defRPr>
      </a:lvl3pPr>
      <a:lvl4pPr marL="599420" algn="l" defTabSz="399613" rtl="0" eaLnBrk="1" latinLnBrk="0" hangingPunct="1">
        <a:defRPr sz="787" kern="1200">
          <a:solidFill>
            <a:schemeClr val="tx1"/>
          </a:solidFill>
          <a:latin typeface="+mn-lt"/>
          <a:ea typeface="+mn-ea"/>
          <a:cs typeface="+mn-cs"/>
        </a:defRPr>
      </a:lvl4pPr>
      <a:lvl5pPr marL="799227" algn="l" defTabSz="399613" rtl="0" eaLnBrk="1" latinLnBrk="0" hangingPunct="1">
        <a:defRPr sz="787" kern="1200">
          <a:solidFill>
            <a:schemeClr val="tx1"/>
          </a:solidFill>
          <a:latin typeface="+mn-lt"/>
          <a:ea typeface="+mn-ea"/>
          <a:cs typeface="+mn-cs"/>
        </a:defRPr>
      </a:lvl5pPr>
      <a:lvl6pPr marL="999033" algn="l" defTabSz="399613" rtl="0" eaLnBrk="1" latinLnBrk="0" hangingPunct="1">
        <a:defRPr sz="787" kern="1200">
          <a:solidFill>
            <a:schemeClr val="tx1"/>
          </a:solidFill>
          <a:latin typeface="+mn-lt"/>
          <a:ea typeface="+mn-ea"/>
          <a:cs typeface="+mn-cs"/>
        </a:defRPr>
      </a:lvl6pPr>
      <a:lvl7pPr marL="1198840" algn="l" defTabSz="399613" rtl="0" eaLnBrk="1" latinLnBrk="0" hangingPunct="1">
        <a:defRPr sz="787" kern="1200">
          <a:solidFill>
            <a:schemeClr val="tx1"/>
          </a:solidFill>
          <a:latin typeface="+mn-lt"/>
          <a:ea typeface="+mn-ea"/>
          <a:cs typeface="+mn-cs"/>
        </a:defRPr>
      </a:lvl7pPr>
      <a:lvl8pPr marL="1398647" algn="l" defTabSz="399613" rtl="0" eaLnBrk="1" latinLnBrk="0" hangingPunct="1">
        <a:defRPr sz="787" kern="1200">
          <a:solidFill>
            <a:schemeClr val="tx1"/>
          </a:solidFill>
          <a:latin typeface="+mn-lt"/>
          <a:ea typeface="+mn-ea"/>
          <a:cs typeface="+mn-cs"/>
        </a:defRPr>
      </a:lvl8pPr>
      <a:lvl9pPr marL="1598453" algn="l" defTabSz="39961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FA58-EDB5-2744-A6C3-44D8BCC60AC5}"/>
              </a:ext>
            </a:extLst>
          </p:cNvPr>
          <p:cNvSpPr>
            <a:spLocks noGrp="1"/>
          </p:cNvSpPr>
          <p:nvPr>
            <p:ph type="ctrTitle"/>
          </p:nvPr>
        </p:nvSpPr>
        <p:spPr>
          <a:xfrm>
            <a:off x="234136" y="1834172"/>
            <a:ext cx="4859383" cy="639257"/>
          </a:xfrm>
        </p:spPr>
        <p:txBody>
          <a:bodyPr>
            <a:normAutofit/>
          </a:bodyPr>
          <a:lstStyle/>
          <a:p>
            <a:r>
              <a:rPr lang="nl-NL" sz="1800" b="1" dirty="0"/>
              <a:t>&lt;organisatie- of eventnaam&gt; </a:t>
            </a:r>
            <a:br>
              <a:rPr lang="nl-NL" sz="1800" b="1" dirty="0"/>
            </a:br>
            <a:r>
              <a:rPr lang="nl-NL" sz="1800" b="1" dirty="0"/>
              <a:t>gaat op weg naar een rookvrije generatie</a:t>
            </a:r>
            <a:endParaRPr lang="nl-BE" sz="1800" b="1" dirty="0"/>
          </a:p>
        </p:txBody>
      </p:sp>
      <p:sp>
        <p:nvSpPr>
          <p:cNvPr id="3" name="Subtitle 2">
            <a:extLst>
              <a:ext uri="{FF2B5EF4-FFF2-40B4-BE49-F238E27FC236}">
                <a16:creationId xmlns:a16="http://schemas.microsoft.com/office/drawing/2014/main" id="{033395AF-28AC-F547-B520-13FFF36E765C}"/>
              </a:ext>
            </a:extLst>
          </p:cNvPr>
          <p:cNvSpPr>
            <a:spLocks noGrp="1"/>
          </p:cNvSpPr>
          <p:nvPr>
            <p:ph type="subTitle" idx="1"/>
          </p:nvPr>
        </p:nvSpPr>
        <p:spPr>
          <a:xfrm>
            <a:off x="234136" y="2544875"/>
            <a:ext cx="4859382" cy="3450571"/>
          </a:xfrm>
        </p:spPr>
        <p:txBody>
          <a:bodyPr>
            <a:noAutofit/>
          </a:bodyPr>
          <a:lstStyle/>
          <a:p>
            <a:pPr>
              <a:lnSpc>
                <a:spcPct val="100000"/>
              </a:lnSpc>
            </a:pPr>
            <a:r>
              <a:rPr lang="nl-NL" sz="1200" b="1" dirty="0"/>
              <a:t>Waarom vindt &lt;organisatie&gt; dit belangrijk?</a:t>
            </a:r>
            <a:r>
              <a:rPr lang="nl-BE" sz="1200" dirty="0"/>
              <a:t> </a:t>
            </a:r>
          </a:p>
          <a:p>
            <a:pPr>
              <a:lnSpc>
                <a:spcPct val="100000"/>
              </a:lnSpc>
            </a:pPr>
            <a:r>
              <a:rPr lang="nl-NL" sz="1200" dirty="0"/>
              <a:t>Elke week beginnen in België honderden kinderen te roken. </a:t>
            </a:r>
            <a:br>
              <a:rPr lang="nl-NL" sz="1200" dirty="0"/>
            </a:br>
            <a:r>
              <a:rPr lang="nl-NL" sz="1200" dirty="0"/>
              <a:t>Aan de basis hiervan ligt een simpele logica: zien roken doet roken. </a:t>
            </a:r>
            <a:br>
              <a:rPr lang="nl-NL" sz="1200" dirty="0"/>
            </a:br>
            <a:r>
              <a:rPr lang="nl-NL" sz="1200" dirty="0"/>
              <a:t>Tegelijk tellen we ca. 40 tabaksdoden per dag in België. </a:t>
            </a:r>
            <a:br>
              <a:rPr lang="nl-NL" sz="1200" dirty="0"/>
            </a:br>
            <a:r>
              <a:rPr lang="nl-NL" sz="1200" dirty="0"/>
              <a:t>Confronterend, niet?</a:t>
            </a:r>
            <a:br>
              <a:rPr lang="nl-NL" sz="1200" dirty="0"/>
            </a:br>
            <a:endParaRPr lang="nl-BE" sz="1200" dirty="0"/>
          </a:p>
          <a:p>
            <a:pPr>
              <a:lnSpc>
                <a:spcPct val="100000"/>
              </a:lnSpc>
            </a:pPr>
            <a:r>
              <a:rPr lang="nl-NL" sz="1200" dirty="0"/>
              <a:t>Stel nu dat we de logica achter ‘zien roken doet roken’ doorbreken. Rookvrij als de nieuwe norm. Zo beschermen we kinderen en jongeren tegen de verleiding om te starten met roken. </a:t>
            </a:r>
            <a:br>
              <a:rPr lang="nl-NL" sz="1200" dirty="0"/>
            </a:br>
            <a:r>
              <a:rPr lang="nl-NL" sz="1200" dirty="0"/>
              <a:t>Daarom zullen jouw oogappels hier weldra rookvrij kunnen spelen/sporten/fuiven/studeren, …</a:t>
            </a:r>
          </a:p>
          <a:p>
            <a:pPr>
              <a:lnSpc>
                <a:spcPct val="100000"/>
              </a:lnSpc>
            </a:pPr>
            <a:endParaRPr lang="nl-NL" sz="1200" dirty="0"/>
          </a:p>
          <a:p>
            <a:pPr>
              <a:lnSpc>
                <a:spcPct val="100000"/>
              </a:lnSpc>
            </a:pPr>
            <a:r>
              <a:rPr lang="nl-NL" sz="1200" b="1" dirty="0"/>
              <a:t>Maar roken mag toch al niet op veel plaatsen?</a:t>
            </a:r>
            <a:endParaRPr lang="nl-BE" sz="1200" dirty="0"/>
          </a:p>
          <a:p>
            <a:pPr>
              <a:lnSpc>
                <a:spcPct val="100000"/>
              </a:lnSpc>
            </a:pPr>
            <a:r>
              <a:rPr lang="nl-NL" sz="1200" dirty="0"/>
              <a:t> Klopt. Toch zien we dat in de omgeving van kinderen en jongeren nog vaak gerookt wordt. En zo geven we onbewust het signaal dat roken bij het leven hoort. Terwijl iedereen, ook rokers, de jeugd liever niet ziet roken. </a:t>
            </a:r>
            <a:endParaRPr lang="nl-BE" sz="1200" dirty="0"/>
          </a:p>
          <a:p>
            <a:r>
              <a:rPr lang="nl-NL" sz="1200" dirty="0"/>
              <a:t> </a:t>
            </a:r>
            <a:endParaRPr lang="nl-BE" sz="1200" dirty="0"/>
          </a:p>
          <a:p>
            <a:r>
              <a:rPr lang="nl-NL" sz="1200" dirty="0"/>
              <a:t> </a:t>
            </a:r>
            <a:endParaRPr lang="nl-BE" sz="1200" dirty="0"/>
          </a:p>
          <a:p>
            <a:endParaRPr lang="nl-BE" sz="1200" dirty="0">
              <a:solidFill>
                <a:schemeClr val="tx2"/>
              </a:solidFill>
            </a:endParaRPr>
          </a:p>
        </p:txBody>
      </p:sp>
      <p:pic>
        <p:nvPicPr>
          <p:cNvPr id="18" name="Picture 17">
            <a:extLst>
              <a:ext uri="{FF2B5EF4-FFF2-40B4-BE49-F238E27FC236}">
                <a16:creationId xmlns:a16="http://schemas.microsoft.com/office/drawing/2014/main" id="{84CA6A61-3DE8-9F42-8DCF-0452091B7DA5}"/>
              </a:ext>
            </a:extLst>
          </p:cNvPr>
          <p:cNvPicPr>
            <a:picLocks noChangeAspect="1"/>
          </p:cNvPicPr>
          <p:nvPr/>
        </p:nvPicPr>
        <p:blipFill>
          <a:blip r:embed="rId2"/>
          <a:stretch>
            <a:fillRect/>
          </a:stretch>
        </p:blipFill>
        <p:spPr>
          <a:xfrm>
            <a:off x="234135" y="249092"/>
            <a:ext cx="4859383" cy="1438913"/>
          </a:xfrm>
          <a:prstGeom prst="rect">
            <a:avLst/>
          </a:prstGeom>
        </p:spPr>
      </p:pic>
      <p:cxnSp>
        <p:nvCxnSpPr>
          <p:cNvPr id="15" name="Straight Connector 6">
            <a:extLst>
              <a:ext uri="{FF2B5EF4-FFF2-40B4-BE49-F238E27FC236}">
                <a16:creationId xmlns:a16="http://schemas.microsoft.com/office/drawing/2014/main" id="{2C9EC85B-2D93-2844-A985-64C2246C6FE3}"/>
              </a:ext>
            </a:extLst>
          </p:cNvPr>
          <p:cNvCxnSpPr/>
          <p:nvPr/>
        </p:nvCxnSpPr>
        <p:spPr>
          <a:xfrm>
            <a:off x="2684417" y="6216864"/>
            <a:ext cx="0" cy="921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ectangle 7">
            <a:extLst>
              <a:ext uri="{FF2B5EF4-FFF2-40B4-BE49-F238E27FC236}">
                <a16:creationId xmlns:a16="http://schemas.microsoft.com/office/drawing/2014/main" id="{8BCEE397-3DB9-B94C-8CB8-857EF3CB3E64}"/>
              </a:ext>
            </a:extLst>
          </p:cNvPr>
          <p:cNvSpPr/>
          <p:nvPr/>
        </p:nvSpPr>
        <p:spPr>
          <a:xfrm>
            <a:off x="644893" y="6216864"/>
            <a:ext cx="1777222" cy="921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9">
              <a:solidFill>
                <a:schemeClr val="accent3">
                  <a:lumMod val="20000"/>
                  <a:lumOff val="80000"/>
                </a:schemeClr>
              </a:solidFill>
            </a:endParaRPr>
          </a:p>
        </p:txBody>
      </p:sp>
      <p:sp>
        <p:nvSpPr>
          <p:cNvPr id="6" name="Tekstvak 5">
            <a:extLst>
              <a:ext uri="{FF2B5EF4-FFF2-40B4-BE49-F238E27FC236}">
                <a16:creationId xmlns:a16="http://schemas.microsoft.com/office/drawing/2014/main" id="{6B558140-6EFD-EF42-AF88-DEA5F85612AE}"/>
              </a:ext>
            </a:extLst>
          </p:cNvPr>
          <p:cNvSpPr txBox="1"/>
          <p:nvPr/>
        </p:nvSpPr>
        <p:spPr>
          <a:xfrm>
            <a:off x="644893" y="6506678"/>
            <a:ext cx="1777222" cy="276999"/>
          </a:xfrm>
          <a:prstGeom prst="rect">
            <a:avLst/>
          </a:prstGeom>
          <a:noFill/>
        </p:spPr>
        <p:txBody>
          <a:bodyPr wrap="square" rtlCol="0">
            <a:spAutoFit/>
          </a:bodyPr>
          <a:lstStyle/>
          <a:p>
            <a:pPr algn="ctr"/>
            <a:r>
              <a:rPr lang="nl-BE" sz="1200" dirty="0">
                <a:solidFill>
                  <a:schemeClr val="accent3"/>
                </a:solidFill>
              </a:rPr>
              <a:t>Uw logo hier</a:t>
            </a:r>
          </a:p>
        </p:txBody>
      </p:sp>
      <p:pic>
        <p:nvPicPr>
          <p:cNvPr id="11" name="Picture 10">
            <a:extLst>
              <a:ext uri="{FF2B5EF4-FFF2-40B4-BE49-F238E27FC236}">
                <a16:creationId xmlns:a16="http://schemas.microsoft.com/office/drawing/2014/main" id="{46C735A0-EEDB-4F4C-BDDB-3338435C5427}"/>
              </a:ext>
            </a:extLst>
          </p:cNvPr>
          <p:cNvPicPr>
            <a:picLocks noChangeAspect="1"/>
          </p:cNvPicPr>
          <p:nvPr/>
        </p:nvPicPr>
        <p:blipFill>
          <a:blip r:embed="rId3"/>
          <a:stretch>
            <a:fillRect/>
          </a:stretch>
        </p:blipFill>
        <p:spPr>
          <a:xfrm>
            <a:off x="2883525" y="6156020"/>
            <a:ext cx="1583280" cy="978302"/>
          </a:xfrm>
          <a:prstGeom prst="rect">
            <a:avLst/>
          </a:prstGeom>
        </p:spPr>
      </p:pic>
    </p:spTree>
    <p:extLst>
      <p:ext uri="{BB962C8B-B14F-4D97-AF65-F5344CB8AC3E}">
        <p14:creationId xmlns:p14="http://schemas.microsoft.com/office/powerpoint/2010/main" val="21579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7EA7CA6-4292-9346-9356-417FA9EEEBB9}"/>
              </a:ext>
            </a:extLst>
          </p:cNvPr>
          <p:cNvSpPr/>
          <p:nvPr/>
        </p:nvSpPr>
        <p:spPr>
          <a:xfrm>
            <a:off x="1103811" y="4880191"/>
            <a:ext cx="3161212" cy="37882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9"/>
          </a:p>
        </p:txBody>
      </p:sp>
      <p:pic>
        <p:nvPicPr>
          <p:cNvPr id="5" name="Picture 13">
            <a:extLst>
              <a:ext uri="{FF2B5EF4-FFF2-40B4-BE49-F238E27FC236}">
                <a16:creationId xmlns:a16="http://schemas.microsoft.com/office/drawing/2014/main" id="{5788298C-6112-B54F-8F6B-4DEE8347D0FD}"/>
              </a:ext>
            </a:extLst>
          </p:cNvPr>
          <p:cNvPicPr>
            <a:picLocks noChangeAspect="1"/>
          </p:cNvPicPr>
          <p:nvPr/>
        </p:nvPicPr>
        <p:blipFill>
          <a:blip r:embed="rId2"/>
          <a:stretch>
            <a:fillRect/>
          </a:stretch>
        </p:blipFill>
        <p:spPr>
          <a:xfrm>
            <a:off x="4094232" y="4723362"/>
            <a:ext cx="407663" cy="472031"/>
          </a:xfrm>
          <a:prstGeom prst="rect">
            <a:avLst/>
          </a:prstGeom>
        </p:spPr>
      </p:pic>
      <p:sp>
        <p:nvSpPr>
          <p:cNvPr id="6" name="TextBox 4">
            <a:extLst>
              <a:ext uri="{FF2B5EF4-FFF2-40B4-BE49-F238E27FC236}">
                <a16:creationId xmlns:a16="http://schemas.microsoft.com/office/drawing/2014/main" id="{02C7513A-9ED8-934C-937A-D5A26E62FAA1}"/>
              </a:ext>
            </a:extLst>
          </p:cNvPr>
          <p:cNvSpPr txBox="1"/>
          <p:nvPr/>
        </p:nvSpPr>
        <p:spPr>
          <a:xfrm>
            <a:off x="1103811" y="4936032"/>
            <a:ext cx="3161212" cy="461665"/>
          </a:xfrm>
          <a:prstGeom prst="rect">
            <a:avLst/>
          </a:prstGeom>
          <a:noFill/>
        </p:spPr>
        <p:txBody>
          <a:bodyPr wrap="square" rtlCol="0">
            <a:spAutoFit/>
          </a:bodyPr>
          <a:lstStyle/>
          <a:p>
            <a:pPr algn="ctr"/>
            <a:r>
              <a:rPr lang="nl-NL" sz="1200" dirty="0">
                <a:solidFill>
                  <a:schemeClr val="bg2"/>
                </a:solidFill>
              </a:rPr>
              <a:t>Meer informatie? </a:t>
            </a:r>
            <a:r>
              <a:rPr lang="nl-NL" sz="1200" dirty="0" err="1">
                <a:solidFill>
                  <a:schemeClr val="bg2"/>
                </a:solidFill>
              </a:rPr>
              <a:t>www.generatierookvrij.be</a:t>
            </a:r>
            <a:endParaRPr lang="en-US" sz="1200" dirty="0">
              <a:solidFill>
                <a:schemeClr val="bg2"/>
              </a:solidFill>
            </a:endParaRPr>
          </a:p>
          <a:p>
            <a:pPr algn="ctr"/>
            <a:endParaRPr lang="en-US" sz="1200" dirty="0"/>
          </a:p>
        </p:txBody>
      </p:sp>
      <p:cxnSp>
        <p:nvCxnSpPr>
          <p:cNvPr id="7" name="Straight Connector 6">
            <a:extLst>
              <a:ext uri="{FF2B5EF4-FFF2-40B4-BE49-F238E27FC236}">
                <a16:creationId xmlns:a16="http://schemas.microsoft.com/office/drawing/2014/main" id="{D7153BD4-EA70-1E4A-922B-BB3B27B9EC55}"/>
              </a:ext>
            </a:extLst>
          </p:cNvPr>
          <p:cNvCxnSpPr/>
          <p:nvPr/>
        </p:nvCxnSpPr>
        <p:spPr>
          <a:xfrm>
            <a:off x="2684417" y="5637869"/>
            <a:ext cx="0" cy="921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7">
            <a:extLst>
              <a:ext uri="{FF2B5EF4-FFF2-40B4-BE49-F238E27FC236}">
                <a16:creationId xmlns:a16="http://schemas.microsoft.com/office/drawing/2014/main" id="{54DDE5B4-C4B2-4F4A-8FD2-CE33472E18EF}"/>
              </a:ext>
            </a:extLst>
          </p:cNvPr>
          <p:cNvSpPr/>
          <p:nvPr/>
        </p:nvSpPr>
        <p:spPr>
          <a:xfrm>
            <a:off x="642550" y="5637869"/>
            <a:ext cx="1779565" cy="921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9">
              <a:solidFill>
                <a:schemeClr val="accent3">
                  <a:lumMod val="20000"/>
                  <a:lumOff val="80000"/>
                </a:schemeClr>
              </a:solidFill>
            </a:endParaRPr>
          </a:p>
        </p:txBody>
      </p:sp>
      <p:sp>
        <p:nvSpPr>
          <p:cNvPr id="10" name="Tekstvak 9">
            <a:extLst>
              <a:ext uri="{FF2B5EF4-FFF2-40B4-BE49-F238E27FC236}">
                <a16:creationId xmlns:a16="http://schemas.microsoft.com/office/drawing/2014/main" id="{6145AE68-5D1C-FC49-A23B-B8DA97F3C80A}"/>
              </a:ext>
            </a:extLst>
          </p:cNvPr>
          <p:cNvSpPr txBox="1"/>
          <p:nvPr/>
        </p:nvSpPr>
        <p:spPr>
          <a:xfrm>
            <a:off x="453709" y="6713453"/>
            <a:ext cx="4396588" cy="238527"/>
          </a:xfrm>
          <a:prstGeom prst="rect">
            <a:avLst/>
          </a:prstGeom>
          <a:noFill/>
        </p:spPr>
        <p:txBody>
          <a:bodyPr wrap="square" rtlCol="0">
            <a:spAutoFit/>
          </a:bodyPr>
          <a:lstStyle/>
          <a:p>
            <a:pPr algn="ctr"/>
            <a:r>
              <a:rPr lang="nl-BE" sz="950" dirty="0">
                <a:solidFill>
                  <a:schemeClr val="tx2"/>
                </a:solidFill>
              </a:rPr>
              <a:t>Generatie Rookvrij is een initiatief van</a:t>
            </a:r>
            <a:endParaRPr lang="nl-BE" sz="950" dirty="0"/>
          </a:p>
        </p:txBody>
      </p:sp>
      <p:pic>
        <p:nvPicPr>
          <p:cNvPr id="11" name="Afbeelding 10">
            <a:extLst>
              <a:ext uri="{FF2B5EF4-FFF2-40B4-BE49-F238E27FC236}">
                <a16:creationId xmlns:a16="http://schemas.microsoft.com/office/drawing/2014/main" id="{2192A822-FBCF-3F43-B94C-A58A4B6B0356}"/>
              </a:ext>
            </a:extLst>
          </p:cNvPr>
          <p:cNvPicPr>
            <a:picLocks noChangeAspect="1"/>
          </p:cNvPicPr>
          <p:nvPr/>
        </p:nvPicPr>
        <p:blipFill>
          <a:blip r:embed="rId3"/>
          <a:stretch>
            <a:fillRect/>
          </a:stretch>
        </p:blipFill>
        <p:spPr>
          <a:xfrm>
            <a:off x="234134" y="6978644"/>
            <a:ext cx="4859383" cy="308007"/>
          </a:xfrm>
          <a:prstGeom prst="rect">
            <a:avLst/>
          </a:prstGeom>
        </p:spPr>
      </p:pic>
      <p:sp>
        <p:nvSpPr>
          <p:cNvPr id="12" name="Rechthoek 11">
            <a:extLst>
              <a:ext uri="{FF2B5EF4-FFF2-40B4-BE49-F238E27FC236}">
                <a16:creationId xmlns:a16="http://schemas.microsoft.com/office/drawing/2014/main" id="{CC6E1729-31A6-9B43-8C10-1E933DA5C8B4}"/>
              </a:ext>
            </a:extLst>
          </p:cNvPr>
          <p:cNvSpPr/>
          <p:nvPr/>
        </p:nvSpPr>
        <p:spPr>
          <a:xfrm>
            <a:off x="453709" y="534511"/>
            <a:ext cx="4396588" cy="3323987"/>
          </a:xfrm>
          <a:prstGeom prst="rect">
            <a:avLst/>
          </a:prstGeom>
        </p:spPr>
        <p:txBody>
          <a:bodyPr wrap="square">
            <a:spAutoFit/>
          </a:bodyPr>
          <a:lstStyle/>
          <a:p>
            <a:pPr algn="ctr"/>
            <a:r>
              <a:rPr lang="nl-NL" sz="1200" b="1" dirty="0">
                <a:solidFill>
                  <a:schemeClr val="tx2"/>
                </a:solidFill>
              </a:rPr>
              <a:t>Wat is “Generatie Rookvrij”?</a:t>
            </a:r>
          </a:p>
          <a:p>
            <a:pPr algn="ctr"/>
            <a:r>
              <a:rPr lang="nl-NL" sz="1200" dirty="0">
                <a:solidFill>
                  <a:schemeClr val="tx2"/>
                </a:solidFill>
              </a:rPr>
              <a:t>Generatie Rookvrij is een initiatief van Kom op tegen Kanker, Stichting tegen Kanker, de Belgische Cardiologische Liga, </a:t>
            </a:r>
            <a:br>
              <a:rPr lang="nl-NL" sz="1200" dirty="0">
                <a:solidFill>
                  <a:schemeClr val="tx2"/>
                </a:solidFill>
              </a:rPr>
            </a:br>
            <a:r>
              <a:rPr lang="nl-NL" sz="1200" dirty="0">
                <a:solidFill>
                  <a:schemeClr val="tx2"/>
                </a:solidFill>
              </a:rPr>
              <a:t>het Vlaams Instituut Gezond Leven, de Vlaamse Vereniging voor Respiratoire Gezondheidszorg en Tuberculosebestrijding (VRGT), </a:t>
            </a:r>
          </a:p>
          <a:p>
            <a:pPr algn="ctr"/>
            <a:r>
              <a:rPr lang="nl-NL" sz="1200" dirty="0">
                <a:solidFill>
                  <a:schemeClr val="tx2"/>
                </a:solidFill>
              </a:rPr>
              <a:t>de Gezinsbond, het Fonds des </a:t>
            </a:r>
            <a:r>
              <a:rPr lang="nl-NL" sz="1200" dirty="0" err="1">
                <a:solidFill>
                  <a:schemeClr val="tx2"/>
                </a:solidFill>
              </a:rPr>
              <a:t>affections</a:t>
            </a:r>
            <a:r>
              <a:rPr lang="nl-NL" sz="1200" dirty="0">
                <a:solidFill>
                  <a:schemeClr val="tx2"/>
                </a:solidFill>
              </a:rPr>
              <a:t> </a:t>
            </a:r>
            <a:r>
              <a:rPr lang="nl-NL" sz="1200" dirty="0" err="1">
                <a:solidFill>
                  <a:schemeClr val="tx2"/>
                </a:solidFill>
              </a:rPr>
              <a:t>respiratoires</a:t>
            </a:r>
            <a:r>
              <a:rPr lang="nl-NL" sz="1200" dirty="0">
                <a:solidFill>
                  <a:schemeClr val="tx2"/>
                </a:solidFill>
              </a:rPr>
              <a:t> (FARES), </a:t>
            </a:r>
          </a:p>
          <a:p>
            <a:pPr algn="ctr"/>
            <a:r>
              <a:rPr lang="nl-NL" sz="1200" dirty="0">
                <a:solidFill>
                  <a:schemeClr val="tx2"/>
                </a:solidFill>
              </a:rPr>
              <a:t>de Service </a:t>
            </a:r>
            <a:r>
              <a:rPr lang="nl-NL" sz="1200" dirty="0" err="1">
                <a:solidFill>
                  <a:schemeClr val="tx2"/>
                </a:solidFill>
              </a:rPr>
              <a:t>d'Etude</a:t>
            </a:r>
            <a:r>
              <a:rPr lang="nl-NL" sz="1200" dirty="0">
                <a:solidFill>
                  <a:schemeClr val="tx2"/>
                </a:solidFill>
              </a:rPr>
              <a:t> et de Prévention du </a:t>
            </a:r>
            <a:r>
              <a:rPr lang="nl-NL" sz="1200" dirty="0" err="1">
                <a:solidFill>
                  <a:schemeClr val="tx2"/>
                </a:solidFill>
              </a:rPr>
              <a:t>Tabagisme</a:t>
            </a:r>
            <a:r>
              <a:rPr lang="nl-NL" sz="1200" dirty="0">
                <a:solidFill>
                  <a:schemeClr val="tx2"/>
                </a:solidFill>
              </a:rPr>
              <a:t> (SEPT) en het </a:t>
            </a:r>
            <a:r>
              <a:rPr lang="nl-NL" sz="1200" dirty="0" err="1">
                <a:solidFill>
                  <a:schemeClr val="tx2"/>
                </a:solidFill>
              </a:rPr>
              <a:t>Observatoire</a:t>
            </a:r>
            <a:r>
              <a:rPr lang="nl-NL" sz="1200" dirty="0">
                <a:solidFill>
                  <a:schemeClr val="tx2"/>
                </a:solidFill>
              </a:rPr>
              <a:t> de la Santé du Hainaut. </a:t>
            </a:r>
            <a:endParaRPr lang="nl-BE" sz="1200" dirty="0">
              <a:solidFill>
                <a:schemeClr val="tx2"/>
              </a:solidFill>
            </a:endParaRPr>
          </a:p>
          <a:p>
            <a:pPr algn="ctr"/>
            <a:endParaRPr lang="nl-NL" sz="1200" dirty="0">
              <a:solidFill>
                <a:schemeClr val="tx2"/>
              </a:solidFill>
            </a:endParaRPr>
          </a:p>
          <a:p>
            <a:pPr algn="ctr"/>
            <a:r>
              <a:rPr lang="nl-NL" sz="1200" dirty="0">
                <a:solidFill>
                  <a:schemeClr val="tx2"/>
                </a:solidFill>
              </a:rPr>
              <a:t>Het doel? Een brede beweging op gang trekken die ijvert voor meer rookvrije omgevingen, daar waar veel kinderen en jongeren komen.</a:t>
            </a:r>
            <a:endParaRPr lang="nl-BE" sz="1200" dirty="0">
              <a:solidFill>
                <a:schemeClr val="tx2"/>
              </a:solidFill>
            </a:endParaRPr>
          </a:p>
          <a:p>
            <a:pPr algn="ctr"/>
            <a:r>
              <a:rPr lang="nl-NL" sz="1200" dirty="0">
                <a:solidFill>
                  <a:schemeClr val="tx2"/>
                </a:solidFill>
              </a:rPr>
              <a:t> </a:t>
            </a:r>
            <a:endParaRPr lang="nl-BE" sz="1200" dirty="0">
              <a:solidFill>
                <a:schemeClr val="tx2"/>
              </a:solidFill>
            </a:endParaRPr>
          </a:p>
          <a:p>
            <a:pPr algn="ctr"/>
            <a:endParaRPr lang="nl-NL" sz="1200" b="1" dirty="0">
              <a:solidFill>
                <a:schemeClr val="tx2"/>
              </a:solidFill>
            </a:endParaRPr>
          </a:p>
          <a:p>
            <a:pPr algn="ctr"/>
            <a:r>
              <a:rPr lang="nl-NL" sz="1200" b="1" dirty="0">
                <a:solidFill>
                  <a:schemeClr val="tx2"/>
                </a:solidFill>
              </a:rPr>
              <a:t>Help ons het “Generatie Rookvrij”-label te behalen</a:t>
            </a:r>
            <a:endParaRPr lang="nl-BE" sz="1200" dirty="0">
              <a:solidFill>
                <a:schemeClr val="tx2"/>
              </a:solidFill>
            </a:endParaRPr>
          </a:p>
          <a:p>
            <a:pPr algn="ctr"/>
            <a:r>
              <a:rPr lang="nl-NL" sz="1200" dirty="0">
                <a:solidFill>
                  <a:schemeClr val="tx2"/>
                </a:solidFill>
              </a:rPr>
              <a:t> Jouw bijdrage? Niet roken in de buurt van kinderen en jongeren. Haalbaar, niet?</a:t>
            </a:r>
            <a:endParaRPr lang="nl-BE" sz="1200" dirty="0">
              <a:solidFill>
                <a:schemeClr val="tx2"/>
              </a:solidFill>
            </a:endParaRPr>
          </a:p>
          <a:p>
            <a:pPr algn="ctr"/>
            <a:endParaRPr lang="nl-BE" dirty="0"/>
          </a:p>
        </p:txBody>
      </p:sp>
      <p:sp>
        <p:nvSpPr>
          <p:cNvPr id="13" name="Tekstvak 12">
            <a:extLst>
              <a:ext uri="{FF2B5EF4-FFF2-40B4-BE49-F238E27FC236}">
                <a16:creationId xmlns:a16="http://schemas.microsoft.com/office/drawing/2014/main" id="{16D3DFF5-CD75-8942-BB29-E000454603EE}"/>
              </a:ext>
            </a:extLst>
          </p:cNvPr>
          <p:cNvSpPr txBox="1"/>
          <p:nvPr/>
        </p:nvSpPr>
        <p:spPr>
          <a:xfrm>
            <a:off x="642550" y="5960059"/>
            <a:ext cx="1777222" cy="276999"/>
          </a:xfrm>
          <a:prstGeom prst="rect">
            <a:avLst/>
          </a:prstGeom>
          <a:noFill/>
        </p:spPr>
        <p:txBody>
          <a:bodyPr wrap="square" rtlCol="0">
            <a:spAutoFit/>
          </a:bodyPr>
          <a:lstStyle/>
          <a:p>
            <a:pPr algn="ctr"/>
            <a:r>
              <a:rPr lang="nl-BE" sz="1200" dirty="0">
                <a:solidFill>
                  <a:schemeClr val="accent3"/>
                </a:solidFill>
              </a:rPr>
              <a:t>Uw logo hier</a:t>
            </a:r>
          </a:p>
        </p:txBody>
      </p:sp>
      <p:pic>
        <p:nvPicPr>
          <p:cNvPr id="14" name="Picture 13">
            <a:extLst>
              <a:ext uri="{FF2B5EF4-FFF2-40B4-BE49-F238E27FC236}">
                <a16:creationId xmlns:a16="http://schemas.microsoft.com/office/drawing/2014/main" id="{E0978E5D-E6B6-D949-AC41-B04537847C38}"/>
              </a:ext>
            </a:extLst>
          </p:cNvPr>
          <p:cNvPicPr>
            <a:picLocks noChangeAspect="1"/>
          </p:cNvPicPr>
          <p:nvPr/>
        </p:nvPicPr>
        <p:blipFill>
          <a:blip r:embed="rId4"/>
          <a:stretch>
            <a:fillRect/>
          </a:stretch>
        </p:blipFill>
        <p:spPr>
          <a:xfrm>
            <a:off x="2946720" y="5644408"/>
            <a:ext cx="1583280" cy="978302"/>
          </a:xfrm>
          <a:prstGeom prst="rect">
            <a:avLst/>
          </a:prstGeom>
        </p:spPr>
      </p:pic>
    </p:spTree>
    <p:extLst>
      <p:ext uri="{BB962C8B-B14F-4D97-AF65-F5344CB8AC3E}">
        <p14:creationId xmlns:p14="http://schemas.microsoft.com/office/powerpoint/2010/main" val="1460836525"/>
      </p:ext>
    </p:extLst>
  </p:cSld>
  <p:clrMapOvr>
    <a:masterClrMapping/>
  </p:clrMapOvr>
</p:sld>
</file>

<file path=ppt/theme/theme1.xml><?xml version="1.0" encoding="utf-8"?>
<a:theme xmlns:a="http://schemas.openxmlformats.org/drawingml/2006/main" name="Office Theme">
  <a:themeElements>
    <a:clrScheme name="Generatie Rookvrij">
      <a:dk1>
        <a:srgbClr val="009B8F"/>
      </a:dk1>
      <a:lt1>
        <a:srgbClr val="F2B700"/>
      </a:lt1>
      <a:dk2>
        <a:srgbClr val="464647"/>
      </a:dk2>
      <a:lt2>
        <a:srgbClr val="FFFEFE"/>
      </a:lt2>
      <a:accent1>
        <a:srgbClr val="009B8F"/>
      </a:accent1>
      <a:accent2>
        <a:srgbClr val="F2B700"/>
      </a:accent2>
      <a:accent3>
        <a:srgbClr val="A5A5A5"/>
      </a:accent3>
      <a:accent4>
        <a:srgbClr val="28A59B"/>
      </a:accent4>
      <a:accent5>
        <a:srgbClr val="5B9BD5"/>
      </a:accent5>
      <a:accent6>
        <a:srgbClr val="FFFEFE"/>
      </a:accent6>
      <a:hlink>
        <a:srgbClr val="F2B700"/>
      </a:hlink>
      <a:folHlink>
        <a:srgbClr val="009B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69</Words>
  <Application>Microsoft Macintosh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&lt;organisatie- of eventnaam&gt;  gaat op weg naar een rookvrije generatie</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Lieve Verrelst</dc:creator>
  <cp:lastModifiedBy>Lieve Verrelst</cp:lastModifiedBy>
  <cp:revision>25</cp:revision>
  <cp:lastPrinted>2018-05-23T21:03:44Z</cp:lastPrinted>
  <dcterms:created xsi:type="dcterms:W3CDTF">2018-05-14T14:57:10Z</dcterms:created>
  <dcterms:modified xsi:type="dcterms:W3CDTF">2018-05-28T13:56:49Z</dcterms:modified>
</cp:coreProperties>
</file>